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274" r:id="rId3"/>
    <p:sldId id="278" r:id="rId4"/>
    <p:sldId id="279" r:id="rId5"/>
    <p:sldId id="275" r:id="rId6"/>
    <p:sldId id="257" r:id="rId7"/>
    <p:sldId id="266" r:id="rId8"/>
    <p:sldId id="284" r:id="rId9"/>
    <p:sldId id="258" r:id="rId10"/>
    <p:sldId id="259" r:id="rId11"/>
    <p:sldId id="260" r:id="rId12"/>
    <p:sldId id="263" r:id="rId13"/>
    <p:sldId id="272" r:id="rId14"/>
    <p:sldId id="280" r:id="rId15"/>
    <p:sldId id="281" r:id="rId16"/>
    <p:sldId id="282" r:id="rId17"/>
    <p:sldId id="261" r:id="rId18"/>
    <p:sldId id="262" r:id="rId19"/>
    <p:sldId id="269" r:id="rId20"/>
    <p:sldId id="270" r:id="rId21"/>
    <p:sldId id="271" r:id="rId22"/>
    <p:sldId id="273" r:id="rId23"/>
    <p:sldId id="285" r:id="rId24"/>
    <p:sldId id="286" r:id="rId25"/>
    <p:sldId id="287" r:id="rId26"/>
    <p:sldId id="314" r:id="rId27"/>
    <p:sldId id="315" r:id="rId28"/>
    <p:sldId id="316" r:id="rId29"/>
    <p:sldId id="313" r:id="rId30"/>
    <p:sldId id="301" r:id="rId31"/>
    <p:sldId id="302" r:id="rId32"/>
    <p:sldId id="303" r:id="rId33"/>
    <p:sldId id="293" r:id="rId34"/>
    <p:sldId id="288" r:id="rId35"/>
    <p:sldId id="292" r:id="rId36"/>
    <p:sldId id="291" r:id="rId37"/>
    <p:sldId id="290" r:id="rId38"/>
    <p:sldId id="289" r:id="rId39"/>
    <p:sldId id="298" r:id="rId40"/>
    <p:sldId id="297" r:id="rId41"/>
    <p:sldId id="299" r:id="rId42"/>
    <p:sldId id="300" r:id="rId43"/>
    <p:sldId id="317" r:id="rId44"/>
    <p:sldId id="318" r:id="rId45"/>
    <p:sldId id="319" r:id="rId46"/>
    <p:sldId id="320" r:id="rId47"/>
    <p:sldId id="321" r:id="rId48"/>
    <p:sldId id="294" r:id="rId49"/>
    <p:sldId id="295" r:id="rId50"/>
    <p:sldId id="304" r:id="rId51"/>
    <p:sldId id="305" r:id="rId52"/>
    <p:sldId id="307" r:id="rId53"/>
    <p:sldId id="306" r:id="rId54"/>
    <p:sldId id="277" r:id="rId55"/>
    <p:sldId id="276" r:id="rId56"/>
    <p:sldId id="322" r:id="rId57"/>
    <p:sldId id="309" r:id="rId58"/>
    <p:sldId id="308" r:id="rId59"/>
    <p:sldId id="310" r:id="rId60"/>
    <p:sldId id="311" r:id="rId61"/>
    <p:sldId id="312" r:id="rId62"/>
    <p:sldId id="268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2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D8E19-2051-1C41-884D-1322C819E700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05B06-065F-3A49-B367-CF7337B8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3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</a:t>
            </a:r>
            <a:r>
              <a:rPr lang="en-US" baseline="0" dirty="0" smtClean="0"/>
              <a:t> one question at a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61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baseline="0" dirty="0" smtClean="0"/>
              <a:t> don’t know where in the county they were– what township.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70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3, 830 individuals enumerated.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Fewer households &lt;1000</a:t>
            </a:r>
          </a:p>
          <a:p>
            <a:r>
              <a:rPr lang="en-US" baseline="0" dirty="0" smtClean="0"/>
              <a:t>fewer </a:t>
            </a:r>
            <a:r>
              <a:rPr lang="en-US" baseline="0" dirty="0" err="1" smtClean="0"/>
              <a:t>sunames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Even fewer related families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8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did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Happenstalls</a:t>
            </a:r>
            <a:r>
              <a:rPr lang="en-US" baseline="0" dirty="0" smtClean="0"/>
              <a:t> arrive and where was their land?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0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doesn’t own land.  When did</a:t>
            </a:r>
            <a:r>
              <a:rPr lang="en-US" baseline="0" dirty="0" smtClean="0"/>
              <a:t> Benjamin </a:t>
            </a:r>
            <a:r>
              <a:rPr lang="en-US" baseline="0" dirty="0" err="1" smtClean="0"/>
              <a:t>Faucher</a:t>
            </a:r>
            <a:r>
              <a:rPr lang="en-US" baseline="0" dirty="0" smtClean="0"/>
              <a:t> arrive, from where and where was his land?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97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05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FAN PRINCIPLE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75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58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SUGGESTS he</a:t>
            </a:r>
            <a:r>
              <a:rPr lang="en-US" baseline="0" dirty="0" smtClean="0"/>
              <a:t> (and Alice) may have died before 1860.  If so, we might expect to find a probate of his estate since we know he owned property.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61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will do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6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 HOLT MISSOURI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59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96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 C. Harris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28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6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47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</a:t>
            </a:r>
            <a:r>
              <a:rPr lang="en-US" baseline="0" dirty="0" smtClean="0"/>
              <a:t> wife may have inherited it. </a:t>
            </a:r>
          </a:p>
          <a:p>
            <a:r>
              <a:rPr lang="en-US" baseline="0" dirty="0" smtClean="0"/>
              <a:t>He may have been a </a:t>
            </a:r>
            <a:r>
              <a:rPr lang="en-US" baseline="0" smtClean="0"/>
              <a:t>first purchaser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08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21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patent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know who owned the land in 1877 or 78, we can better use land records. </a:t>
            </a:r>
          </a:p>
          <a:p>
            <a:r>
              <a:rPr lang="en-US" dirty="0" smtClean="0"/>
              <a:t>Shall</a:t>
            </a:r>
            <a:r>
              <a:rPr lang="en-US" baseline="0" dirty="0" smtClean="0"/>
              <a:t> I do a section on land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68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Nice Match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21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1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9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4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Holt Co. MO, then look at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99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Holt</a:t>
            </a:r>
            <a:r>
              <a:rPr lang="en-US" baseline="0" dirty="0" smtClean="0"/>
              <a:t> surrounded by </a:t>
            </a:r>
            <a:r>
              <a:rPr lang="en-US" baseline="0" dirty="0" err="1" smtClean="0"/>
              <a:t>Atcheson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Nordaway</a:t>
            </a:r>
            <a:r>
              <a:rPr lang="en-US" baseline="0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77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Holt</a:t>
            </a:r>
            <a:r>
              <a:rPr lang="en-US" baseline="0" dirty="0" smtClean="0"/>
              <a:t> is in the area then called Buchannan Co.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1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that if oldest son b. Howard Co. in 1822, it could be a large area.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5B06-065F-3A49-B367-CF7337B878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2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7F77-F031-5742-B64A-74040CDEA907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6CD-7C32-9B43-A911-DCB7142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7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7F77-F031-5742-B64A-74040CDEA907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6CD-7C32-9B43-A911-DCB7142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3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7F77-F031-5742-B64A-74040CDEA907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6CD-7C32-9B43-A911-DCB7142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4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7F77-F031-5742-B64A-74040CDEA907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6CD-7C32-9B43-A911-DCB7142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4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7F77-F031-5742-B64A-74040CDEA907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6CD-7C32-9B43-A911-DCB7142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0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7F77-F031-5742-B64A-74040CDEA907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6CD-7C32-9B43-A911-DCB7142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6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7F77-F031-5742-B64A-74040CDEA907}" type="datetimeFigureOut">
              <a:rPr lang="en-US" smtClean="0"/>
              <a:t>4/9/18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6CD-7C32-9B43-A911-DCB7142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9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7F77-F031-5742-B64A-74040CDEA907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6CD-7C32-9B43-A911-DCB7142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7F77-F031-5742-B64A-74040CDEA907}" type="datetimeFigureOut">
              <a:rPr lang="en-US" smtClean="0"/>
              <a:t>4/9/18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6CD-7C32-9B43-A911-DCB7142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2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7F77-F031-5742-B64A-74040CDEA907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6CD-7C32-9B43-A911-DCB7142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7F77-F031-5742-B64A-74040CDEA907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6CD-7C32-9B43-A911-DCB7142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8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17F77-F031-5742-B64A-74040CDEA907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596CD-7C32-9B43-A911-DCB7142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2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3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John Harris in Holt Co. Missouri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Are we having fun yet?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4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near? </a:t>
            </a:r>
            <a:endParaRPr lang="en-US" dirty="0"/>
          </a:p>
        </p:txBody>
      </p:sp>
      <p:pic>
        <p:nvPicPr>
          <p:cNvPr id="4" name="Content Placeholder 3" descr="Scan 7.jpe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45" r="-25877" b="2831"/>
          <a:stretch/>
        </p:blipFill>
        <p:spPr>
          <a:xfrm>
            <a:off x="1852173" y="1600201"/>
            <a:ext cx="5821114" cy="4397794"/>
          </a:xfrm>
        </p:spPr>
      </p:pic>
    </p:spTree>
    <p:extLst>
      <p:ext uri="{BB962C8B-B14F-4D97-AF65-F5344CB8AC3E}">
        <p14:creationId xmlns:p14="http://schemas.microsoft.com/office/powerpoint/2010/main" val="56105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were they in Holt Co.? </a:t>
            </a:r>
            <a:br>
              <a:rPr lang="en-US" dirty="0" smtClean="0"/>
            </a:br>
            <a:r>
              <a:rPr lang="en-US" dirty="0" smtClean="0"/>
              <a:t>Townships in Holt Co. 1877</a:t>
            </a:r>
            <a:endParaRPr lang="en-US" dirty="0"/>
          </a:p>
        </p:txBody>
      </p:sp>
      <p:pic>
        <p:nvPicPr>
          <p:cNvPr id="4" name="Content Placeholder 3" descr="Holt Co Missouri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70" r="-46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933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was Holt Co. formed? </a:t>
            </a:r>
            <a:br>
              <a:rPr lang="en-US" dirty="0" smtClean="0"/>
            </a:br>
            <a:r>
              <a:rPr lang="en-US" dirty="0" smtClean="0"/>
              <a:t>And from what county?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Formed 1841 </a:t>
            </a:r>
          </a:p>
          <a:p>
            <a:r>
              <a:rPr lang="en-US" dirty="0" smtClean="0"/>
              <a:t>From Platte Purchase</a:t>
            </a:r>
            <a:endParaRPr lang="en-US" dirty="0"/>
          </a:p>
          <a:p>
            <a:r>
              <a:rPr lang="en-US" dirty="0" smtClean="0"/>
              <a:t>(-- but map shows that area part of Buchanan Co. in 1840.  Buchanan formed 1838 as Roberts, renamed Buchanan in 1839.) </a:t>
            </a:r>
          </a:p>
          <a:p>
            <a:endParaRPr lang="en-US" dirty="0"/>
          </a:p>
        </p:txBody>
      </p:sp>
      <p:pic>
        <p:nvPicPr>
          <p:cNvPr id="5" name="Content Placeholder 4" descr="Platte Purchase Wikipedia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61" r="-206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6230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 Corner Missouri in 1850</a:t>
            </a:r>
            <a:endParaRPr lang="en-US" dirty="0"/>
          </a:p>
        </p:txBody>
      </p:sp>
      <p:pic>
        <p:nvPicPr>
          <p:cNvPr id="7" name="Content Placeholder 6" descr="1850 NW corner M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86" r="-35586"/>
          <a:stretch>
            <a:fillRect/>
          </a:stretch>
        </p:blipFill>
        <p:spPr>
          <a:xfrm>
            <a:off x="457200" y="1555825"/>
            <a:ext cx="8229600" cy="4525963"/>
          </a:xfrm>
        </p:spPr>
      </p:pic>
      <p:cxnSp>
        <p:nvCxnSpPr>
          <p:cNvPr id="3" name="Straight Arrow Connector 2"/>
          <p:cNvCxnSpPr/>
          <p:nvPr/>
        </p:nvCxnSpPr>
        <p:spPr>
          <a:xfrm flipV="1">
            <a:off x="2353733" y="3115733"/>
            <a:ext cx="982134" cy="2370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9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1840 </a:t>
            </a:r>
            <a:endParaRPr lang="en-US" dirty="0"/>
          </a:p>
        </p:txBody>
      </p:sp>
      <p:pic>
        <p:nvPicPr>
          <p:cNvPr id="4" name="Content Placeholder 3" descr="MO 184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77" r="-23877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flipV="1">
            <a:off x="1811867" y="2506133"/>
            <a:ext cx="795866" cy="2370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85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1830 </a:t>
            </a:r>
            <a:endParaRPr lang="en-US" dirty="0"/>
          </a:p>
        </p:txBody>
      </p:sp>
      <p:pic>
        <p:nvPicPr>
          <p:cNvPr id="4" name="Content Placeholder 3" descr="MO 18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27" r="-23427"/>
          <a:stretch>
            <a:fillRect/>
          </a:stretch>
        </p:blipFill>
        <p:spPr>
          <a:xfrm>
            <a:off x="592666" y="1417638"/>
            <a:ext cx="8229600" cy="4525963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2387600" y="2336800"/>
            <a:ext cx="304800" cy="2878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37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1820</a:t>
            </a:r>
            <a:endParaRPr lang="en-US" dirty="0"/>
          </a:p>
        </p:txBody>
      </p:sp>
      <p:pic>
        <p:nvPicPr>
          <p:cNvPr id="4" name="Content Placeholder 3" descr="MO 182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84" r="-24084"/>
          <a:stretch>
            <a:fillRect/>
          </a:stretch>
        </p:blipFill>
        <p:spPr>
          <a:ln>
            <a:solidFill>
              <a:srgbClr val="FF00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387599" y="2624667"/>
            <a:ext cx="321733" cy="3047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656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1850 they were in District 38</a:t>
            </a:r>
            <a:br>
              <a:rPr lang="en-US" dirty="0" smtClean="0"/>
            </a:br>
            <a:r>
              <a:rPr lang="en-US" dirty="0" smtClean="0"/>
              <a:t> of Holt Co. – where is that?</a:t>
            </a:r>
            <a:endParaRPr lang="en-US" dirty="0"/>
          </a:p>
        </p:txBody>
      </p:sp>
      <p:pic>
        <p:nvPicPr>
          <p:cNvPr id="4" name="Content Placeholder 3" descr="District 3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37" r="-9837"/>
          <a:stretch>
            <a:fillRect/>
          </a:stretch>
        </p:blipFill>
        <p:spPr/>
      </p:pic>
      <p:cxnSp>
        <p:nvCxnSpPr>
          <p:cNvPr id="5" name="Straight Arrow Connector 4"/>
          <p:cNvCxnSpPr/>
          <p:nvPr/>
        </p:nvCxnSpPr>
        <p:spPr>
          <a:xfrm flipH="1">
            <a:off x="6570133" y="5444066"/>
            <a:ext cx="1625601" cy="220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8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populated was Holt Co.? </a:t>
            </a:r>
            <a:endParaRPr lang="en-US" dirty="0"/>
          </a:p>
        </p:txBody>
      </p:sp>
      <p:pic>
        <p:nvPicPr>
          <p:cNvPr id="6" name="Content Placeholder 5" descr="How populated was Holt C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79" r="-8779"/>
          <a:stretch>
            <a:fillRect/>
          </a:stretch>
        </p:blipFill>
        <p:spPr/>
      </p:pic>
      <p:cxnSp>
        <p:nvCxnSpPr>
          <p:cNvPr id="4" name="Straight Arrow Connector 3"/>
          <p:cNvCxnSpPr/>
          <p:nvPr/>
        </p:nvCxnSpPr>
        <p:spPr>
          <a:xfrm flipH="1">
            <a:off x="6180667" y="2963333"/>
            <a:ext cx="914400" cy="7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19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based on 1850 </a:t>
            </a:r>
            <a:r>
              <a:rPr lang="en-US" dirty="0"/>
              <a:t>Census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is reputed son Thomas, b. abt. 1825</a:t>
            </a:r>
          </a:p>
          <a:p>
            <a:pPr lvl="1"/>
            <a:r>
              <a:rPr lang="en-US" dirty="0" smtClean="0"/>
              <a:t>What evidence that Thomas is a son? </a:t>
            </a:r>
          </a:p>
          <a:p>
            <a:r>
              <a:rPr lang="en-US" dirty="0" smtClean="0"/>
              <a:t>When did John and Jonathan purchase the land they owned in 1850?  And where was it?</a:t>
            </a:r>
          </a:p>
          <a:p>
            <a:r>
              <a:rPr lang="en-US" dirty="0"/>
              <a:t>What other Harris surnames do we find in Holt Co. in 1850? 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Who are neighbors, where born? ( Esp. those owning land. 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153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John HARRIS and his wife ALLIS (possibly </a:t>
            </a:r>
            <a:r>
              <a:rPr lang="en-US" dirty="0" smtClean="0"/>
              <a:t>LIGGITT)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r>
              <a:rPr lang="en-US" dirty="0"/>
              <a:t>:  </a:t>
            </a:r>
          </a:p>
          <a:p>
            <a:pPr lvl="1"/>
            <a:r>
              <a:rPr lang="en-US" dirty="0"/>
              <a:t>Where were they </a:t>
            </a:r>
            <a:r>
              <a:rPr lang="en-US" dirty="0" smtClean="0"/>
              <a:t>born?</a:t>
            </a:r>
            <a:endParaRPr lang="en-US" dirty="0"/>
          </a:p>
          <a:p>
            <a:pPr lvl="1"/>
            <a:r>
              <a:rPr lang="en-US" dirty="0"/>
              <a:t>Who were their </a:t>
            </a:r>
            <a:r>
              <a:rPr lang="en-US" dirty="0" smtClean="0"/>
              <a:t>parents?</a:t>
            </a:r>
            <a:endParaRPr lang="en-US" dirty="0"/>
          </a:p>
          <a:p>
            <a:pPr lvl="1"/>
            <a:r>
              <a:rPr lang="en-US" dirty="0"/>
              <a:t>When and where were they </a:t>
            </a:r>
            <a:r>
              <a:rPr lang="en-US" dirty="0" smtClean="0"/>
              <a:t>married?</a:t>
            </a: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When and where did they </a:t>
            </a:r>
            <a:r>
              <a:rPr lang="en-US" b="1" dirty="0" smtClean="0">
                <a:solidFill>
                  <a:srgbClr val="FF0000"/>
                </a:solidFill>
              </a:rPr>
              <a:t>die?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Where were they </a:t>
            </a:r>
            <a:r>
              <a:rPr lang="en-US" dirty="0" smtClean="0"/>
              <a:t>buried?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FOCUS ON ONE QUESTION AT A TIME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21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Elijah Harris b. 1810 VA</a:t>
            </a:r>
            <a:endParaRPr lang="en-US" dirty="0"/>
          </a:p>
        </p:txBody>
      </p:sp>
      <p:pic>
        <p:nvPicPr>
          <p:cNvPr id="4" name="Content Placeholder 3" descr="Elijah Harri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10" r="-363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4528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Harris b. 1818 (</a:t>
            </a:r>
            <a:r>
              <a:rPr lang="en-US" dirty="0" err="1" smtClean="0"/>
              <a:t>bp</a:t>
            </a:r>
            <a:r>
              <a:rPr lang="en-US" dirty="0" smtClean="0"/>
              <a:t> not given)</a:t>
            </a:r>
            <a:endParaRPr lang="en-US" dirty="0"/>
          </a:p>
        </p:txBody>
      </p:sp>
      <p:pic>
        <p:nvPicPr>
          <p:cNvPr id="4" name="Content Placeholder 3" descr="John Harris b. 181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80" r="-188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796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Harris </a:t>
            </a:r>
            <a:endParaRPr lang="en-US" dirty="0"/>
          </a:p>
        </p:txBody>
      </p:sp>
      <p:pic>
        <p:nvPicPr>
          <p:cNvPr id="4" name="Content Placeholder 3" descr="MARY HARRIS B. 1815 K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33" r="-286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390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Harris connections </a:t>
            </a:r>
            <a:br>
              <a:rPr lang="en-US" dirty="0" smtClean="0"/>
            </a:br>
            <a:r>
              <a:rPr lang="en-US" dirty="0" smtClean="0"/>
              <a:t>based on 1850 Census (family#480)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Elijah Harris, b. 1810 VA who is living with </a:t>
            </a:r>
            <a:r>
              <a:rPr lang="en-US" dirty="0" err="1" smtClean="0">
                <a:solidFill>
                  <a:srgbClr val="FF0000"/>
                </a:solidFill>
              </a:rPr>
              <a:t>Happenstal</a:t>
            </a:r>
            <a:r>
              <a:rPr lang="en-US" dirty="0" err="1" smtClean="0"/>
              <a:t>l</a:t>
            </a:r>
            <a:r>
              <a:rPr lang="en-US" dirty="0" smtClean="0"/>
              <a:t> family in 1850 (family # 86)</a:t>
            </a:r>
          </a:p>
          <a:p>
            <a:r>
              <a:rPr lang="en-US" dirty="0" smtClean="0"/>
              <a:t>Mary Harris b. 1815 KY, who is living with </a:t>
            </a:r>
            <a:r>
              <a:rPr lang="en-US" dirty="0" smtClean="0">
                <a:solidFill>
                  <a:srgbClr val="FF0000"/>
                </a:solidFill>
              </a:rPr>
              <a:t>Jaspe</a:t>
            </a:r>
            <a:r>
              <a:rPr lang="en-US" dirty="0" smtClean="0"/>
              <a:t>r family in 1850 (family#525)</a:t>
            </a:r>
          </a:p>
          <a:p>
            <a:r>
              <a:rPr lang="en-US" dirty="0" smtClean="0"/>
              <a:t>John Harris b. 1818 who is living with </a:t>
            </a:r>
            <a:r>
              <a:rPr lang="en-US" dirty="0" err="1" smtClean="0">
                <a:solidFill>
                  <a:srgbClr val="FF0000"/>
                </a:solidFill>
              </a:rPr>
              <a:t>Faucher</a:t>
            </a:r>
            <a:r>
              <a:rPr lang="en-US" dirty="0" smtClean="0"/>
              <a:t> family in 1850 (family#307) </a:t>
            </a:r>
          </a:p>
          <a:p>
            <a:r>
              <a:rPr lang="en-US" dirty="0" smtClean="0"/>
              <a:t>Families of neighbors: John </a:t>
            </a:r>
            <a:r>
              <a:rPr lang="en-US" dirty="0" err="1" smtClean="0">
                <a:solidFill>
                  <a:srgbClr val="FF0000"/>
                </a:solidFill>
              </a:rPr>
              <a:t>Norvil</a:t>
            </a:r>
            <a:r>
              <a:rPr lang="en-US" dirty="0" err="1" smtClean="0"/>
              <a:t>l</a:t>
            </a:r>
            <a:r>
              <a:rPr lang="en-US" dirty="0" smtClean="0"/>
              <a:t> b. 1811 </a:t>
            </a:r>
            <a:r>
              <a:rPr lang="en-US" dirty="0" err="1" smtClean="0"/>
              <a:t>Tenn</a:t>
            </a:r>
            <a:r>
              <a:rPr lang="en-US" dirty="0" smtClean="0"/>
              <a:t>, $1300,  John </a:t>
            </a:r>
            <a:r>
              <a:rPr lang="en-US" dirty="0" err="1" smtClean="0">
                <a:solidFill>
                  <a:srgbClr val="FF0000"/>
                </a:solidFill>
              </a:rPr>
              <a:t>Brammell</a:t>
            </a:r>
            <a:r>
              <a:rPr lang="en-US" dirty="0" smtClean="0"/>
              <a:t> b. 1810 VA $1000, James </a:t>
            </a:r>
            <a:r>
              <a:rPr lang="en-US" dirty="0" smtClean="0">
                <a:solidFill>
                  <a:srgbClr val="FF0000"/>
                </a:solidFill>
              </a:rPr>
              <a:t>Whitten</a:t>
            </a:r>
            <a:r>
              <a:rPr lang="en-US" dirty="0" smtClean="0"/>
              <a:t> b. 1790 VA, Meth Minister, Willis </a:t>
            </a:r>
            <a:r>
              <a:rPr lang="en-US" dirty="0" smtClean="0">
                <a:solidFill>
                  <a:srgbClr val="FF0000"/>
                </a:solidFill>
              </a:rPr>
              <a:t>Brockman</a:t>
            </a:r>
            <a:r>
              <a:rPr lang="en-US" dirty="0" smtClean="0"/>
              <a:t> b. 1800 VA $2000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3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can we find evidence of death?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Census records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Death Record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Burial </a:t>
            </a:r>
          </a:p>
          <a:p>
            <a:r>
              <a:rPr lang="en-US" dirty="0" smtClean="0"/>
              <a:t>Church Records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Probate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 Records</a:t>
            </a:r>
          </a:p>
          <a:p>
            <a:r>
              <a:rPr lang="en-US" dirty="0" smtClean="0"/>
              <a:t>Obituaries (Newspaper records)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Pension records </a:t>
            </a:r>
          </a:p>
          <a:p>
            <a:r>
              <a:rPr lang="en-US" dirty="0" smtClean="0"/>
              <a:t>Family Bible Records</a:t>
            </a:r>
          </a:p>
          <a:p>
            <a:r>
              <a:rPr lang="en-US" dirty="0" smtClean="0"/>
              <a:t>Family History Records</a:t>
            </a:r>
          </a:p>
          <a:p>
            <a:pPr lvl="1"/>
            <a:r>
              <a:rPr lang="en-US" dirty="0" smtClean="0"/>
              <a:t>Biographical information on children, grandchildren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44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1860 Population Census </a:t>
            </a:r>
          </a:p>
          <a:p>
            <a:pPr lvl="1"/>
            <a:r>
              <a:rPr lang="en-US" dirty="0" smtClean="0"/>
              <a:t>John Harris is not in Holt Co., nor is Allis or </a:t>
            </a:r>
            <a:r>
              <a:rPr lang="en-US" dirty="0" err="1" smtClean="0"/>
              <a:t>Carrill</a:t>
            </a:r>
            <a:r>
              <a:rPr lang="en-US" dirty="0" smtClean="0"/>
              <a:t>. The 3 older children have married and remain. </a:t>
            </a:r>
          </a:p>
          <a:p>
            <a:pPr lvl="1"/>
            <a:r>
              <a:rPr lang="en-US" dirty="0" smtClean="0"/>
              <a:t>Haven’t found a John Harris, Alice Harris or </a:t>
            </a:r>
            <a:r>
              <a:rPr lang="en-US" dirty="0" err="1" smtClean="0"/>
              <a:t>Carrill</a:t>
            </a:r>
            <a:r>
              <a:rPr lang="en-US" dirty="0" smtClean="0"/>
              <a:t> Harris in 1860 (that doesn’t mean they aren’t there somewhere) </a:t>
            </a:r>
          </a:p>
          <a:p>
            <a:r>
              <a:rPr lang="en-US" dirty="0" smtClean="0"/>
              <a:t>1860 Mortality Schedule</a:t>
            </a:r>
          </a:p>
          <a:p>
            <a:pPr lvl="1"/>
            <a:r>
              <a:rPr lang="en-US" dirty="0" smtClean="0"/>
              <a:t>Found no matching deaths for 1859-60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81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death records exist 1850-1884?</a:t>
            </a:r>
            <a:endParaRPr lang="en-US" dirty="0"/>
          </a:p>
        </p:txBody>
      </p:sp>
      <p:pic>
        <p:nvPicPr>
          <p:cNvPr id="4" name="Content Placeholder 3" descr="FamilySearch.org Research Wik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r="551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flipH="1">
            <a:off x="6861193" y="3883402"/>
            <a:ext cx="350359" cy="7883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892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Records in Missouri</a:t>
            </a:r>
            <a:endParaRPr lang="en-US" dirty="0"/>
          </a:p>
        </p:txBody>
      </p:sp>
      <p:pic>
        <p:nvPicPr>
          <p:cNvPr id="4" name="Content Placeholder 3" descr="MO VR Cha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327" b="-37327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flipH="1">
            <a:off x="8029056" y="3022046"/>
            <a:ext cx="189778" cy="8467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682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 Death Records online </a:t>
            </a:r>
            <a:br>
              <a:rPr lang="en-US" dirty="0" smtClean="0"/>
            </a:br>
            <a:r>
              <a:rPr lang="en-US" dirty="0" smtClean="0"/>
              <a:t>(from FS Wiki)</a:t>
            </a:r>
            <a:endParaRPr lang="en-US" dirty="0"/>
          </a:p>
        </p:txBody>
      </p:sp>
      <p:pic>
        <p:nvPicPr>
          <p:cNvPr id="4" name="Content Placeholder 3" descr="FS Wiki MO DR Onli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72" b="-179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1226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earlier records</a:t>
            </a:r>
            <a:endParaRPr lang="en-US" dirty="0"/>
          </a:p>
        </p:txBody>
      </p:sp>
      <p:pic>
        <p:nvPicPr>
          <p:cNvPr id="4" name="Content Placeholder 3" descr="MO DH Death records prr 19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" b="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622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Family Group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John Harris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 err="1"/>
              <a:t>ca</a:t>
            </a:r>
            <a:r>
              <a:rPr lang="en-US" dirty="0"/>
              <a:t> 1785 Virginia (Tennessee?) </a:t>
            </a:r>
          </a:p>
          <a:p>
            <a:pPr marL="0" indent="0">
              <a:buNone/>
            </a:pPr>
            <a:r>
              <a:rPr lang="en-US" dirty="0"/>
              <a:t>son of </a:t>
            </a:r>
          </a:p>
          <a:p>
            <a:pPr marL="0" indent="0">
              <a:buNone/>
            </a:pPr>
            <a:r>
              <a:rPr lang="en-US" dirty="0"/>
              <a:t>d. sometime after 1850 census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married before 1850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Allis (possibly </a:t>
            </a:r>
            <a:r>
              <a:rPr lang="en-US" b="1" dirty="0" err="1"/>
              <a:t>Ligget</a:t>
            </a:r>
            <a:r>
              <a:rPr lang="en-US" b="1" dirty="0"/>
              <a:t>)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 err="1"/>
              <a:t>ca</a:t>
            </a:r>
            <a:r>
              <a:rPr lang="en-US" dirty="0"/>
              <a:t> 1795 Virginia</a:t>
            </a:r>
          </a:p>
          <a:p>
            <a:pPr marL="0" indent="0">
              <a:buNone/>
            </a:pPr>
            <a:r>
              <a:rPr lang="en-US" dirty="0" err="1"/>
              <a:t>dau</a:t>
            </a:r>
            <a:r>
              <a:rPr lang="en-US" dirty="0"/>
              <a:t> of </a:t>
            </a:r>
          </a:p>
          <a:p>
            <a:pPr marL="0" indent="0">
              <a:buNone/>
            </a:pPr>
            <a:r>
              <a:rPr lang="en-US" dirty="0"/>
              <a:t>d.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Children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Jonathan Preston Harris</a:t>
            </a:r>
            <a:r>
              <a:rPr lang="en-US" dirty="0"/>
              <a:t> b. 1822 Howard Co., Missouri d. 1892 New Market, Taylor Co. Iowa. Married 28 August 1844, Clinton Co., Missouri </a:t>
            </a:r>
            <a:r>
              <a:rPr lang="en-US" b="1" dirty="0" err="1"/>
              <a:t>Sumyramus</a:t>
            </a:r>
            <a:r>
              <a:rPr lang="en-US" b="1" dirty="0"/>
              <a:t> Burnham</a:t>
            </a:r>
            <a:r>
              <a:rPr lang="en-US" dirty="0"/>
              <a:t>  b. 1 Feb. 183 Howard Co., </a:t>
            </a:r>
            <a:r>
              <a:rPr lang="en-US" dirty="0" err="1"/>
              <a:t>Misouri</a:t>
            </a:r>
            <a:r>
              <a:rPr lang="en-US" dirty="0"/>
              <a:t> d. 1 June 1901 Taylor Co., Iowa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Thomas Harris</a:t>
            </a:r>
            <a:r>
              <a:rPr lang="en-US" dirty="0"/>
              <a:t>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98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Burial Records—if not found online, check for published records.  FHL. </a:t>
            </a:r>
            <a:endParaRPr lang="en-US" dirty="0"/>
          </a:p>
        </p:txBody>
      </p:sp>
      <p:pic>
        <p:nvPicPr>
          <p:cNvPr id="4" name="Content Placeholder 3" descr="Gone Home FHL Ca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55" r="-1555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136435" y="2868053"/>
            <a:ext cx="2000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was not filmed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digital version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online</a:t>
            </a:r>
          </a:p>
        </p:txBody>
      </p:sp>
      <p:sp>
        <p:nvSpPr>
          <p:cNvPr id="6" name="Oval 5"/>
          <p:cNvSpPr/>
          <p:nvPr/>
        </p:nvSpPr>
        <p:spPr>
          <a:xfrm>
            <a:off x="1155933" y="4665937"/>
            <a:ext cx="4866334" cy="78479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50496" y="4979853"/>
            <a:ext cx="2226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Notice who published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16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WorldCat</a:t>
            </a:r>
            <a:r>
              <a:rPr lang="en-US" dirty="0" smtClean="0"/>
              <a:t> to find out nearest owning library </a:t>
            </a:r>
            <a:endParaRPr lang="en-US" dirty="0"/>
          </a:p>
        </p:txBody>
      </p:sp>
      <p:pic>
        <p:nvPicPr>
          <p:cNvPr id="4" name="Content Placeholder 3" descr="WorldCat Gone Hom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2" r="-7822"/>
          <a:stretch>
            <a:fillRect/>
          </a:stretch>
        </p:blipFill>
        <p:spPr/>
      </p:pic>
      <p:sp>
        <p:nvSpPr>
          <p:cNvPr id="3" name="Oval 2"/>
          <p:cNvSpPr/>
          <p:nvPr/>
        </p:nvSpPr>
        <p:spPr>
          <a:xfrm>
            <a:off x="992683" y="5401724"/>
            <a:ext cx="2613093" cy="105114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744425" y="2189888"/>
            <a:ext cx="103647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44425" y="2613267"/>
            <a:ext cx="2469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Notice this was put </a:t>
            </a:r>
          </a:p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Out by Holt Co.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</a:rPr>
              <a:t>Hist</a:t>
            </a:r>
            <a:r>
              <a:rPr lang="en-US" dirty="0" smtClean="0">
                <a:ln>
                  <a:solidFill>
                    <a:srgbClr val="FF0000"/>
                  </a:solidFill>
                </a:ln>
              </a:rPr>
              <a:t> Soc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64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Notice this was put out by the Holt Co. Missouri Historical Society</a:t>
            </a:r>
            <a:endParaRPr lang="en-US" dirty="0"/>
          </a:p>
        </p:txBody>
      </p:sp>
      <p:pic>
        <p:nvPicPr>
          <p:cNvPr id="4" name="Content Placeholder 3" descr="Holt Co. MO Historical Societ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74" b="-346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6148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FHL Cat for Holt Co. </a:t>
            </a:r>
            <a:br>
              <a:rPr lang="en-US" dirty="0" smtClean="0"/>
            </a:br>
            <a:r>
              <a:rPr lang="en-US" dirty="0" smtClean="0"/>
              <a:t>Probate Records</a:t>
            </a:r>
            <a:endParaRPr lang="en-US" dirty="0"/>
          </a:p>
        </p:txBody>
      </p:sp>
      <p:pic>
        <p:nvPicPr>
          <p:cNvPr id="4" name="Content Placeholder 3" descr="Search Cat Ho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92" r="-20792"/>
          <a:stretch>
            <a:fillRect/>
          </a:stretch>
        </p:blipFill>
        <p:spPr>
          <a:xfrm>
            <a:off x="568840" y="1515760"/>
            <a:ext cx="8229600" cy="4525963"/>
          </a:xfrm>
        </p:spPr>
      </p:pic>
      <p:sp>
        <p:nvSpPr>
          <p:cNvPr id="5" name="Oval 4"/>
          <p:cNvSpPr/>
          <p:nvPr/>
        </p:nvSpPr>
        <p:spPr>
          <a:xfrm>
            <a:off x="5400576" y="1600200"/>
            <a:ext cx="809388" cy="70266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Oval 5"/>
          <p:cNvSpPr/>
          <p:nvPr/>
        </p:nvSpPr>
        <p:spPr>
          <a:xfrm>
            <a:off x="3696965" y="1867791"/>
            <a:ext cx="809388" cy="70266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1602613" y="3401908"/>
            <a:ext cx="3686324" cy="2083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728198" y="3726454"/>
            <a:ext cx="823344" cy="3210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139870" y="4262664"/>
            <a:ext cx="823344" cy="3210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442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probate records for Holt Co. available? </a:t>
            </a:r>
            <a:endParaRPr lang="en-US" dirty="0"/>
          </a:p>
        </p:txBody>
      </p:sp>
      <p:pic>
        <p:nvPicPr>
          <p:cNvPr id="4" name="Content Placeholder 3" descr="Search Catalo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7" b="18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925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Yes! </a:t>
            </a:r>
            <a:br>
              <a:rPr lang="en-US" dirty="0" smtClean="0"/>
            </a:br>
            <a:r>
              <a:rPr lang="en-US" dirty="0" smtClean="0"/>
              <a:t>Probate Records have been filmed</a:t>
            </a:r>
            <a:endParaRPr lang="en-US" dirty="0"/>
          </a:p>
        </p:txBody>
      </p:sp>
      <p:pic>
        <p:nvPicPr>
          <p:cNvPr id="4" name="Content Placeholder 3" descr="Holt Probate Recor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63" b="-92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8156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 is the cat record – note these are available online (</a:t>
            </a:r>
            <a:r>
              <a:rPr lang="en-US" dirty="0" err="1" smtClean="0"/>
              <a:t>unindexed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Content Placeholder 3" descr="Holt Probate AVAIL ONLI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1" r="-103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1838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 down for listing by item</a:t>
            </a:r>
            <a:endParaRPr lang="en-US" dirty="0"/>
          </a:p>
        </p:txBody>
      </p:sp>
      <p:pic>
        <p:nvPicPr>
          <p:cNvPr id="4" name="Content Placeholder 3" descr="HOLT Film Not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707" b="-45707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8051673" y="3558974"/>
            <a:ext cx="635127" cy="62805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58777" y="2358691"/>
            <a:ext cx="2281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Click the camera to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go straight to the film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you want to see.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51189" y="3726452"/>
            <a:ext cx="2107202" cy="46057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28039" y="2358691"/>
            <a:ext cx="2483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Want to check the index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051673" y="2456389"/>
            <a:ext cx="321314" cy="10956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385197" y="2999578"/>
            <a:ext cx="962893" cy="8792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136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version of the film</a:t>
            </a:r>
            <a:endParaRPr lang="en-US" dirty="0"/>
          </a:p>
        </p:txBody>
      </p:sp>
      <p:pic>
        <p:nvPicPr>
          <p:cNvPr id="4" name="Content Placeholder 3" descr="Holt Probate Digital Images Navig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r="34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3743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Jeptha</a:t>
            </a:r>
            <a:r>
              <a:rPr lang="en-US" dirty="0" smtClean="0"/>
              <a:t> Harris 1878</a:t>
            </a:r>
            <a:endParaRPr lang="en-US" dirty="0"/>
          </a:p>
        </p:txBody>
      </p:sp>
      <p:pic>
        <p:nvPicPr>
          <p:cNvPr id="4" name="Content Placeholder 3" descr="Jeptha Harris 187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36" b="-306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092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Chronology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JohnHarris</a:t>
            </a:r>
            <a:endParaRPr lang="en-US" b="1" dirty="0" smtClean="0"/>
          </a:p>
          <a:p>
            <a:r>
              <a:rPr lang="en-US" dirty="0" smtClean="0"/>
              <a:t>Born </a:t>
            </a:r>
            <a:r>
              <a:rPr lang="en-US" dirty="0" err="1"/>
              <a:t>abt</a:t>
            </a:r>
            <a:r>
              <a:rPr lang="en-US" dirty="0"/>
              <a:t> 1784 based on 1850 census</a:t>
            </a:r>
          </a:p>
          <a:p>
            <a:r>
              <a:rPr lang="en-US" dirty="0"/>
              <a:t>Born in Virginia based on 1850 census, although two of his children say he was born in Tennessee</a:t>
            </a:r>
          </a:p>
          <a:p>
            <a:r>
              <a:rPr lang="en-US" dirty="0"/>
              <a:t>1810:  Found a potential John HARRIS in the 1810 Reconstructed Census of Louisiana and Missouri Territory, town of Louisiana in Pike County, Missouri</a:t>
            </a:r>
          </a:p>
          <a:p>
            <a:r>
              <a:rPr lang="en-US" dirty="0"/>
              <a:t>1822:  First child Jonathan Preston Harris was born in Howard County, Missouri</a:t>
            </a:r>
          </a:p>
          <a:p>
            <a:r>
              <a:rPr lang="en-US" dirty="0"/>
              <a:t>1825:  Second child was also born in Howard County, Missouri</a:t>
            </a:r>
          </a:p>
          <a:p>
            <a:r>
              <a:rPr lang="en-US" dirty="0"/>
              <a:t>1829:  Third child born in Missouri, but don’t know the county</a:t>
            </a:r>
          </a:p>
          <a:p>
            <a:r>
              <a:rPr lang="en-US" dirty="0"/>
              <a:t>1830:  Census in Clay County, Missouri</a:t>
            </a:r>
          </a:p>
          <a:p>
            <a:r>
              <a:rPr lang="en-US" dirty="0"/>
              <a:t>1840:  Census in Clinton County, </a:t>
            </a:r>
            <a:r>
              <a:rPr lang="en-US" dirty="0" smtClean="0"/>
              <a:t>Missouri</a:t>
            </a:r>
            <a:r>
              <a:rPr lang="is-IS" dirty="0" smtClean="0"/>
              <a:t>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74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C. Harris</a:t>
            </a:r>
            <a:endParaRPr lang="en-US" dirty="0"/>
          </a:p>
        </p:txBody>
      </p:sp>
      <p:pic>
        <p:nvPicPr>
          <p:cNvPr id="4" name="Content Placeholder 3" descr="John C. Harris mino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26" b="-20126"/>
          <a:stretch>
            <a:fillRect/>
          </a:stretch>
        </p:blipFill>
        <p:spPr/>
      </p:pic>
      <p:sp>
        <p:nvSpPr>
          <p:cNvPr id="3" name="Oval 2"/>
          <p:cNvSpPr/>
          <p:nvPr/>
        </p:nvSpPr>
        <p:spPr>
          <a:xfrm>
            <a:off x="671519" y="4043994"/>
            <a:ext cx="2014563" cy="51097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31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 to top of page to see what the columns mean</a:t>
            </a:r>
            <a:endParaRPr lang="en-US" dirty="0"/>
          </a:p>
        </p:txBody>
      </p:sp>
      <p:pic>
        <p:nvPicPr>
          <p:cNvPr id="4" name="Content Placeholder 3" descr="John C. Harris Heade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382" b="-61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4899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John, Allis, </a:t>
            </a:r>
            <a:r>
              <a:rPr lang="en-US" dirty="0" err="1" smtClean="0"/>
              <a:t>Carril</a:t>
            </a:r>
            <a:r>
              <a:rPr lang="en-US" dirty="0" smtClean="0"/>
              <a:t> Harris, ages 76, 65 and 35 not found in census records. (</a:t>
            </a:r>
            <a:r>
              <a:rPr lang="en-US" dirty="0" err="1" smtClean="0"/>
              <a:t>Carrill</a:t>
            </a:r>
            <a:r>
              <a:rPr lang="en-US" dirty="0" smtClean="0"/>
              <a:t> may have married). </a:t>
            </a:r>
          </a:p>
          <a:p>
            <a:r>
              <a:rPr lang="en-US" dirty="0" smtClean="0"/>
              <a:t>No death record found in mortality</a:t>
            </a:r>
          </a:p>
          <a:p>
            <a:r>
              <a:rPr lang="en-US" dirty="0" smtClean="0"/>
              <a:t>No official death record likely to exist</a:t>
            </a:r>
          </a:p>
          <a:p>
            <a:r>
              <a:rPr lang="en-US" dirty="0" smtClean="0"/>
              <a:t>Have to check cemetery book when at Ft. Wayne</a:t>
            </a:r>
          </a:p>
          <a:p>
            <a:r>
              <a:rPr lang="en-US" dirty="0" smtClean="0"/>
              <a:t>No probate record found for John Harris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But we know he owned land. What happened to that? </a:t>
            </a:r>
            <a:r>
              <a:rPr lang="en-US" dirty="0" smtClean="0"/>
              <a:t>It is time to look at land records</a:t>
            </a:r>
            <a:r>
              <a:rPr lang="is-IS" dirty="0" smtClean="0"/>
              <a:t>….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779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Family Search as filmed Holt Co. land records; some online</a:t>
            </a:r>
            <a:endParaRPr lang="en-US" dirty="0"/>
          </a:p>
        </p:txBody>
      </p:sp>
      <p:pic>
        <p:nvPicPr>
          <p:cNvPr id="4" name="Content Placeholder 3" descr="Holt Co. Deed Recor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052" b="-53052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8043654" y="3138840"/>
            <a:ext cx="852175" cy="237967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02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1841- 1870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Grantor – buyer</a:t>
            </a:r>
          </a:p>
          <a:p>
            <a:r>
              <a:rPr lang="en-US" dirty="0" smtClean="0"/>
              <a:t>Grantee – seller</a:t>
            </a:r>
          </a:p>
          <a:p>
            <a:endParaRPr lang="en-US" dirty="0"/>
          </a:p>
          <a:p>
            <a:r>
              <a:rPr lang="en-US" dirty="0" smtClean="0"/>
              <a:t>Found a record for John Harris &amp; w selling land in 1851 to his future son in law John </a:t>
            </a:r>
            <a:r>
              <a:rPr lang="en-US" dirty="0" err="1" smtClean="0"/>
              <a:t>Norvell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475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Grantor Index</a:t>
            </a:r>
            <a:endParaRPr lang="en-US" dirty="0"/>
          </a:p>
        </p:txBody>
      </p:sp>
      <p:pic>
        <p:nvPicPr>
          <p:cNvPr id="4" name="Content Placeholder 3" descr="1851 sa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60" b="-14960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flipV="1">
            <a:off x="0" y="4584166"/>
            <a:ext cx="1065675" cy="583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7550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Vol. C is not online; will have to get record from courthouse.  </a:t>
            </a:r>
            <a:endParaRPr lang="en-US" dirty="0"/>
          </a:p>
        </p:txBody>
      </p:sp>
      <p:pic>
        <p:nvPicPr>
          <p:cNvPr id="4" name="Content Placeholder 3" descr="C-25 N 1:2 NW 1: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547" b="-24547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>
            <a:off x="457200" y="4102391"/>
            <a:ext cx="1498970" cy="14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74427" y="4522208"/>
            <a:ext cx="6816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Was this all the land he owned?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699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Grantee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No record of him purchasing land; where did he get the land he owned in 1850, sold in 1851? </a:t>
            </a:r>
          </a:p>
          <a:p>
            <a:r>
              <a:rPr lang="en-US" dirty="0" smtClean="0"/>
              <a:t>And did he sell all of the land he owned? </a:t>
            </a:r>
          </a:p>
          <a:p>
            <a:r>
              <a:rPr lang="en-US" dirty="0" smtClean="0"/>
              <a:t>If not, what happened to it? </a:t>
            </a:r>
          </a:p>
          <a:p>
            <a:pPr lvl="1"/>
            <a:r>
              <a:rPr lang="en-US" dirty="0" smtClean="0"/>
              <a:t>I only checked grantor index through 1870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80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glorecords.blm.gov</a:t>
            </a:r>
            <a:endParaRPr lang="en-US" dirty="0"/>
          </a:p>
        </p:txBody>
      </p:sp>
      <p:pic>
        <p:nvPicPr>
          <p:cNvPr id="6" name="Content Placeholder 5" descr="BLM Search Scree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92" r="-133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80181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 results BLM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38" b="-141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288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what you know</a:t>
            </a:r>
            <a:endParaRPr lang="en-US" dirty="0"/>
          </a:p>
        </p:txBody>
      </p:sp>
      <p:pic>
        <p:nvPicPr>
          <p:cNvPr id="4" name="Content Placeholder 3" descr="Answers Hiding in Plain Sigh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" r="-6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4801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LM Search Scre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3" b="10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45884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 results BLM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38" b="-141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90208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Patent Details land in Section 15 of Twp.  60 N 37 W </a:t>
            </a:r>
            <a:endParaRPr lang="en-US" dirty="0"/>
          </a:p>
        </p:txBody>
      </p:sp>
      <p:pic>
        <p:nvPicPr>
          <p:cNvPr id="4" name="Content Placeholder 3" descr="Patent Detai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6" r="-15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95130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Harris Private Capt. Stevens Co., Tennessee Volunteers War 1812</a:t>
            </a:r>
            <a:endParaRPr lang="en-US" dirty="0"/>
          </a:p>
        </p:txBody>
      </p:sp>
      <p:pic>
        <p:nvPicPr>
          <p:cNvPr id="4" name="Content Placeholder 3" descr="John Harris Land Record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098" r="-980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0566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Missouri Digital Heritage</a:t>
            </a:r>
            <a:br>
              <a:rPr lang="en-US" dirty="0" smtClean="0"/>
            </a:br>
            <a:r>
              <a:rPr lang="en-US" dirty="0" smtClean="0"/>
              <a:t> Land Record Database</a:t>
            </a:r>
            <a:endParaRPr lang="en-US" dirty="0"/>
          </a:p>
        </p:txBody>
      </p:sp>
      <p:pic>
        <p:nvPicPr>
          <p:cNvPr id="4" name="Content Placeholder 3" descr="MO Dig Her Land Recor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44" r="-168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26229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Original Purchase of Land</a:t>
            </a:r>
            <a:br>
              <a:rPr lang="en-US" dirty="0" smtClean="0"/>
            </a:br>
            <a:r>
              <a:rPr lang="en-US" dirty="0" smtClean="0"/>
              <a:t>John &amp; J.P Harris</a:t>
            </a:r>
            <a:endParaRPr lang="en-US" dirty="0"/>
          </a:p>
        </p:txBody>
      </p:sp>
      <p:pic>
        <p:nvPicPr>
          <p:cNvPr id="4" name="Content Placeholder 3" descr="Original purchase of lan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427" b="-204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80056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639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 ownership John &amp; J.P. Harris Twp. 60 Range 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180 Acres in Section 15 (Fed)</a:t>
            </a:r>
          </a:p>
          <a:p>
            <a:pPr lvl="1"/>
            <a:r>
              <a:rPr lang="en-US" dirty="0" smtClean="0"/>
              <a:t>SW ¼ NE1/4 and NW ¼ of SE 1/4</a:t>
            </a:r>
          </a:p>
          <a:p>
            <a:r>
              <a:rPr lang="en-US" dirty="0" smtClean="0"/>
              <a:t>80 Acres in Section 21 (State)</a:t>
            </a:r>
          </a:p>
          <a:p>
            <a:pPr lvl="1"/>
            <a:r>
              <a:rPr lang="en-US" dirty="0" smtClean="0"/>
              <a:t>NW ¼ and SE ¼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389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Atlas Holt Missouri</a:t>
            </a:r>
            <a:r>
              <a:rPr lang="is-IS" dirty="0" smtClean="0"/>
              <a:t>… there are lots of old atlases online</a:t>
            </a:r>
            <a:endParaRPr lang="en-US" dirty="0"/>
          </a:p>
        </p:txBody>
      </p:sp>
      <p:pic>
        <p:nvPicPr>
          <p:cNvPr id="4" name="Content Placeholder 3" descr="Google Atlas Holt Missou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30" r="-564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43771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Twp. 60 N 37 W (1877)</a:t>
            </a:r>
            <a:endParaRPr lang="en-US" dirty="0"/>
          </a:p>
        </p:txBody>
      </p:sp>
      <p:pic>
        <p:nvPicPr>
          <p:cNvPr id="6" name="Content Placeholder 5" descr="60 N 37 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r="21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040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 with what you know</a:t>
            </a:r>
            <a:br>
              <a:rPr lang="en-US" dirty="0" smtClean="0"/>
            </a:br>
            <a:r>
              <a:rPr lang="en-US" dirty="0" smtClean="0"/>
              <a:t>Holt Co., Missouri 1850</a:t>
            </a:r>
            <a:endParaRPr lang="en-US" dirty="0"/>
          </a:p>
        </p:txBody>
      </p:sp>
      <p:pic>
        <p:nvPicPr>
          <p:cNvPr id="4" name="Content Placeholder 3" descr="18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68" b="-88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370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15 and 20 </a:t>
            </a:r>
            <a:endParaRPr lang="en-US" dirty="0"/>
          </a:p>
        </p:txBody>
      </p:sp>
      <p:pic>
        <p:nvPicPr>
          <p:cNvPr id="4" name="Content Placeholder 3" descr="Sect 15 and 2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r="1146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6200652" y="2796708"/>
            <a:ext cx="328228" cy="51368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14527" y="4818336"/>
            <a:ext cx="328228" cy="51368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97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1840 Census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 M 50 </a:t>
            </a:r>
            <a:r>
              <a:rPr lang="en-US" dirty="0" smtClean="0"/>
              <a:t>– 59 = b. 1780-1790</a:t>
            </a:r>
            <a:r>
              <a:rPr lang="en-US" dirty="0"/>
              <a:t>	</a:t>
            </a:r>
            <a:r>
              <a:rPr lang="en-US" dirty="0" smtClean="0"/>
              <a:t> John b. 1784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 F 40 </a:t>
            </a:r>
            <a:r>
              <a:rPr lang="en-US" dirty="0" smtClean="0"/>
              <a:t>- </a:t>
            </a:r>
            <a:r>
              <a:rPr lang="en-US" dirty="0"/>
              <a:t>49	</a:t>
            </a:r>
            <a:r>
              <a:rPr lang="en-US" dirty="0" smtClean="0"/>
              <a:t>= b. 1790-1800  Allis b. 1795</a:t>
            </a:r>
          </a:p>
          <a:p>
            <a:pPr marL="0" indent="0">
              <a:buNone/>
            </a:pPr>
            <a:r>
              <a:rPr lang="en-US" dirty="0" smtClean="0"/>
              <a:t>-------------</a:t>
            </a:r>
          </a:p>
          <a:p>
            <a:pPr marL="0" indent="0">
              <a:buNone/>
            </a:pPr>
            <a:r>
              <a:rPr lang="en-US" dirty="0"/>
              <a:t>1 F </a:t>
            </a:r>
            <a:r>
              <a:rPr lang="en-US" dirty="0" smtClean="0"/>
              <a:t>5-</a:t>
            </a:r>
            <a:r>
              <a:rPr lang="en-US" dirty="0"/>
              <a:t>9 = b. 1830-1835 </a:t>
            </a:r>
            <a:r>
              <a:rPr lang="en-US" dirty="0" err="1" smtClean="0"/>
              <a:t>Carill</a:t>
            </a:r>
            <a:r>
              <a:rPr lang="en-US" dirty="0" smtClean="0"/>
              <a:t> </a:t>
            </a:r>
            <a:r>
              <a:rPr lang="en-US" dirty="0"/>
              <a:t>b. </a:t>
            </a:r>
            <a:r>
              <a:rPr lang="en-US" dirty="0" smtClean="0"/>
              <a:t>1834</a:t>
            </a:r>
          </a:p>
          <a:p>
            <a:pPr marL="0" indent="0">
              <a:buNone/>
            </a:pPr>
            <a:r>
              <a:rPr lang="en-US" dirty="0" smtClean="0"/>
              <a:t>1 M 10 -14 = b. 1825-30 William H. b. 1829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 M 15 -19</a:t>
            </a:r>
            <a:r>
              <a:rPr lang="en-US" dirty="0"/>
              <a:t>	</a:t>
            </a:r>
            <a:r>
              <a:rPr lang="en-US" dirty="0" smtClean="0"/>
              <a:t>= b. b. 1820-1825 J.P. b. 1822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 F 15 </a:t>
            </a:r>
            <a:r>
              <a:rPr lang="en-US" dirty="0"/>
              <a:t>thru </a:t>
            </a:r>
            <a:r>
              <a:rPr lang="en-US" dirty="0" smtClean="0"/>
              <a:t>19 =</a:t>
            </a:r>
            <a:r>
              <a:rPr lang="en-US" dirty="0"/>
              <a:t>	</a:t>
            </a:r>
            <a:r>
              <a:rPr lang="en-US" dirty="0" smtClean="0"/>
              <a:t>b. 1820-1825 </a:t>
            </a:r>
            <a:r>
              <a:rPr lang="en-US" dirty="0" err="1" smtClean="0"/>
              <a:t>Sophronia</a:t>
            </a:r>
            <a:r>
              <a:rPr lang="en-US" dirty="0" smtClean="0"/>
              <a:t> b. 1825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 F 20 </a:t>
            </a:r>
            <a:r>
              <a:rPr lang="en-US" dirty="0"/>
              <a:t>thru </a:t>
            </a:r>
            <a:r>
              <a:rPr lang="en-US" dirty="0" smtClean="0"/>
              <a:t>29 = b. 1810-1820 might this be the Mary Harris b. 1815 KY?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276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1830 census Clay Co., Mo. </a:t>
            </a:r>
            <a:br>
              <a:rPr lang="en-US" dirty="0" smtClean="0"/>
            </a:br>
            <a:r>
              <a:rPr lang="en-US" dirty="0" smtClean="0"/>
              <a:t> John Harris – </a:t>
            </a:r>
            <a:r>
              <a:rPr lang="en-US" dirty="0" smtClean="0">
                <a:solidFill>
                  <a:srgbClr val="FF0000"/>
                </a:solidFill>
              </a:rPr>
              <a:t>the same?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 M 30-39 </a:t>
            </a:r>
            <a:r>
              <a:rPr lang="en-US" dirty="0"/>
              <a:t>= b. 1790-</a:t>
            </a:r>
            <a:r>
              <a:rPr lang="en-US" dirty="0" smtClean="0"/>
              <a:t>1800 (John b. </a:t>
            </a:r>
            <a:r>
              <a:rPr lang="en-US" dirty="0" smtClean="0">
                <a:solidFill>
                  <a:srgbClr val="FF0000"/>
                </a:solidFill>
              </a:rPr>
              <a:t>1785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1 F  20-29 </a:t>
            </a:r>
            <a:r>
              <a:rPr lang="en-US" dirty="0"/>
              <a:t>= b. 1800-</a:t>
            </a:r>
            <a:r>
              <a:rPr lang="en-US" dirty="0" smtClean="0"/>
              <a:t>1810 (Allis b. </a:t>
            </a:r>
            <a:r>
              <a:rPr lang="en-US" dirty="0" smtClean="0">
                <a:solidFill>
                  <a:srgbClr val="FF0000"/>
                </a:solidFill>
              </a:rPr>
              <a:t>1795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 M &lt;5 =b. 1825-30 (William H. b. 1829) </a:t>
            </a:r>
          </a:p>
          <a:p>
            <a:pPr marL="0" indent="0">
              <a:buNone/>
            </a:pPr>
            <a:r>
              <a:rPr lang="en-US" dirty="0" smtClean="0"/>
              <a:t>1 F </a:t>
            </a:r>
            <a:r>
              <a:rPr lang="en-US" dirty="0"/>
              <a:t>&lt; </a:t>
            </a:r>
            <a:r>
              <a:rPr lang="en-US" dirty="0" smtClean="0"/>
              <a:t>5 </a:t>
            </a:r>
            <a:r>
              <a:rPr lang="en-US" dirty="0"/>
              <a:t>= b. 1825-</a:t>
            </a:r>
            <a:r>
              <a:rPr lang="en-US" dirty="0" smtClean="0"/>
              <a:t>1830 (</a:t>
            </a:r>
            <a:r>
              <a:rPr lang="en-US" dirty="0" err="1" smtClean="0"/>
              <a:t>Sophronia</a:t>
            </a:r>
            <a:r>
              <a:rPr lang="en-US" dirty="0" smtClean="0"/>
              <a:t> b. 1825)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 M </a:t>
            </a:r>
            <a:r>
              <a:rPr lang="en-US" dirty="0"/>
              <a:t>5 </a:t>
            </a:r>
            <a:r>
              <a:rPr lang="en-US" dirty="0" smtClean="0"/>
              <a:t>-9</a:t>
            </a:r>
            <a:r>
              <a:rPr lang="en-US" dirty="0"/>
              <a:t>	</a:t>
            </a:r>
            <a:r>
              <a:rPr lang="en-US" dirty="0" smtClean="0"/>
              <a:t> = b. 1820-25 (J.P. b. 1822)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 F 10 -14 =b. 1815-1820 (Mary??)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do we make of the this one?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1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1850 census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District 38, Holt Co. Missouri</a:t>
            </a:r>
          </a:p>
          <a:p>
            <a:r>
              <a:rPr lang="en-US" dirty="0" smtClean="0"/>
              <a:t>John Harris 66 farmer, $1000 b. VA</a:t>
            </a:r>
            <a:br>
              <a:rPr lang="en-US" dirty="0" smtClean="0"/>
            </a:br>
            <a:r>
              <a:rPr lang="en-US" dirty="0" smtClean="0"/>
              <a:t>Allis     55 b. VA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Susan 25, William 21,farmer, </a:t>
            </a:r>
            <a:r>
              <a:rPr lang="en-US" dirty="0" err="1" smtClean="0"/>
              <a:t>Carril</a:t>
            </a:r>
            <a:r>
              <a:rPr lang="en-US" dirty="0" smtClean="0"/>
              <a:t> 16</a:t>
            </a:r>
            <a:br>
              <a:rPr lang="en-US" dirty="0" smtClean="0"/>
            </a:br>
            <a:r>
              <a:rPr lang="en-US" dirty="0" smtClean="0"/>
              <a:t> all b. MO </a:t>
            </a:r>
            <a:br>
              <a:rPr lang="en-US" dirty="0" smtClean="0"/>
            </a:br>
            <a:r>
              <a:rPr lang="en-US" i="1" dirty="0" smtClean="0"/>
              <a:t>family enumerated next to </a:t>
            </a:r>
          </a:p>
          <a:p>
            <a:r>
              <a:rPr lang="en-US" dirty="0" smtClean="0"/>
              <a:t>John P. Harris 28, farmer, $1000, </a:t>
            </a:r>
            <a:r>
              <a:rPr lang="en-US" dirty="0" err="1" smtClean="0"/>
              <a:t>Samirus</a:t>
            </a:r>
            <a:r>
              <a:rPr lang="en-US" dirty="0" smtClean="0"/>
              <a:t> 27,</a:t>
            </a:r>
            <a:br>
              <a:rPr lang="en-US" dirty="0" smtClean="0"/>
            </a:br>
            <a:r>
              <a:rPr lang="en-US" dirty="0" smtClean="0"/>
              <a:t>Margaret 6, Martha 4, William 2 all in </a:t>
            </a:r>
            <a:r>
              <a:rPr lang="en-US" dirty="0" err="1" smtClean="0"/>
              <a:t>hh</a:t>
            </a:r>
            <a:r>
              <a:rPr lang="en-US" dirty="0" smtClean="0"/>
              <a:t> b. MO</a:t>
            </a:r>
          </a:p>
        </p:txBody>
      </p:sp>
    </p:spTree>
    <p:extLst>
      <p:ext uri="{BB962C8B-B14F-4D97-AF65-F5344CB8AC3E}">
        <p14:creationId xmlns:p14="http://schemas.microsoft.com/office/powerpoint/2010/main" val="303213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know from 1850 Census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John Harris b. </a:t>
            </a:r>
            <a:r>
              <a:rPr lang="en-US" dirty="0" err="1" smtClean="0"/>
              <a:t>ca</a:t>
            </a:r>
            <a:r>
              <a:rPr lang="en-US" dirty="0" smtClean="0"/>
              <a:t> 1784 in Virginia. ( </a:t>
            </a:r>
            <a:r>
              <a:rPr lang="en-US" dirty="0" smtClean="0">
                <a:solidFill>
                  <a:srgbClr val="FF0000"/>
                </a:solidFill>
              </a:rPr>
              <a:t>died between 1850-abt. 1884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Allis is probably his wife; she b. </a:t>
            </a:r>
            <a:r>
              <a:rPr lang="en-US" dirty="0" err="1" smtClean="0"/>
              <a:t>ca</a:t>
            </a:r>
            <a:r>
              <a:rPr lang="en-US" dirty="0" smtClean="0"/>
              <a:t> 1795 in Virginia</a:t>
            </a:r>
          </a:p>
          <a:p>
            <a:r>
              <a:rPr lang="en-US" dirty="0" smtClean="0"/>
              <a:t>His oldest </a:t>
            </a:r>
            <a:r>
              <a:rPr lang="en-US" i="1" dirty="0" smtClean="0"/>
              <a:t>known</a:t>
            </a:r>
            <a:r>
              <a:rPr lang="en-US" dirty="0" smtClean="0"/>
              <a:t> child, Jonathan P. was b. </a:t>
            </a:r>
            <a:r>
              <a:rPr lang="en-US" dirty="0" err="1" smtClean="0"/>
              <a:t>ca</a:t>
            </a:r>
            <a:r>
              <a:rPr lang="en-US" dirty="0" smtClean="0"/>
              <a:t> 1822 in Missouri.  John would have been 38 then; Allis 27.  </a:t>
            </a:r>
          </a:p>
          <a:p>
            <a:r>
              <a:rPr lang="en-US" dirty="0" smtClean="0"/>
              <a:t>John (and Allis?) were in Missouri as early as 1822; Jonathan P. born there.</a:t>
            </a:r>
          </a:p>
          <a:p>
            <a:r>
              <a:rPr lang="en-US" dirty="0">
                <a:solidFill>
                  <a:srgbClr val="FF0000"/>
                </a:solidFill>
              </a:rPr>
              <a:t>If </a:t>
            </a:r>
            <a:r>
              <a:rPr lang="en-US" dirty="0"/>
              <a:t>Allis Jonathan’s mother, John &amp; Allis married before 1822.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John purchased land in Holt County before the 1850 census </a:t>
            </a:r>
          </a:p>
          <a:p>
            <a:r>
              <a:rPr lang="en-US" dirty="0" smtClean="0"/>
              <a:t>John is a farmer</a:t>
            </a:r>
          </a:p>
          <a:p>
            <a:r>
              <a:rPr lang="en-US" dirty="0" smtClean="0"/>
              <a:t>John (and Allis?) likely parents of Susan b. 1825, William b. 1828 and </a:t>
            </a:r>
            <a:r>
              <a:rPr lang="en-US" dirty="0" err="1" smtClean="0"/>
              <a:t>Carril</a:t>
            </a:r>
            <a:r>
              <a:rPr lang="en-US" dirty="0" smtClean="0"/>
              <a:t> b. 1834.  </a:t>
            </a:r>
          </a:p>
          <a:p>
            <a:pPr lvl="1"/>
            <a:r>
              <a:rPr lang="en-US" dirty="0" smtClean="0"/>
              <a:t>(Note the 6 year gap between birth of </a:t>
            </a:r>
            <a:r>
              <a:rPr lang="en-US" dirty="0" err="1" smtClean="0"/>
              <a:t>Wm</a:t>
            </a:r>
            <a:r>
              <a:rPr lang="en-US" dirty="0" smtClean="0"/>
              <a:t> &amp; </a:t>
            </a:r>
            <a:r>
              <a:rPr lang="en-US" dirty="0" err="1" smtClean="0"/>
              <a:t>Carril</a:t>
            </a:r>
            <a:r>
              <a:rPr lang="en-US" dirty="0" smtClean="0"/>
              <a:t>; </a:t>
            </a:r>
            <a:r>
              <a:rPr lang="en-US" dirty="0" err="1" smtClean="0"/>
              <a:t>awhispering</a:t>
            </a:r>
            <a:r>
              <a:rPr lang="en-US" dirty="0" smtClean="0"/>
              <a:t> hint that Allis may be only the mother of the youngest child) Allis would have been about 39 when </a:t>
            </a:r>
            <a:r>
              <a:rPr lang="en-US" dirty="0" err="1" smtClean="0"/>
              <a:t>Carril</a:t>
            </a:r>
            <a:r>
              <a:rPr lang="en-US" dirty="0" smtClean="0"/>
              <a:t> born.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4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is current Holt County, Missouri ?</a:t>
            </a:r>
            <a:endParaRPr lang="en-US" dirty="0"/>
          </a:p>
        </p:txBody>
      </p:sp>
      <p:pic>
        <p:nvPicPr>
          <p:cNvPr id="4" name="Content Placeholder 3" descr="Missouri Map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39" r="-28739"/>
          <a:stretch>
            <a:fillRect/>
          </a:stretch>
        </p:blipFill>
        <p:spPr/>
      </p:pic>
      <p:cxnSp>
        <p:nvCxnSpPr>
          <p:cNvPr id="5" name="Straight Arrow Connector 4"/>
          <p:cNvCxnSpPr/>
          <p:nvPr/>
        </p:nvCxnSpPr>
        <p:spPr>
          <a:xfrm flipV="1">
            <a:off x="1710267" y="2286000"/>
            <a:ext cx="558800" cy="1693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59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4734</TotalTime>
  <Words>1562</Words>
  <Application>Microsoft Macintosh PowerPoint</Application>
  <PresentationFormat>On-screen Show (4:3)</PresentationFormat>
  <Paragraphs>236</Paragraphs>
  <Slides>62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John Harris in Holt Co. Missouri</vt:lpstr>
      <vt:lpstr>John HARRIS and his wife ALLIS (possibly LIGGITT) </vt:lpstr>
      <vt:lpstr>Create Family Group Sheet</vt:lpstr>
      <vt:lpstr>Create Chronology </vt:lpstr>
      <vt:lpstr>Analyze what you know</vt:lpstr>
      <vt:lpstr>Start with what you know Holt Co., Missouri 1850</vt:lpstr>
      <vt:lpstr>1850 census</vt:lpstr>
      <vt:lpstr>What we know from 1850 Census</vt:lpstr>
      <vt:lpstr>Where is current Holt County, Missouri ?</vt:lpstr>
      <vt:lpstr>What is it near? </vt:lpstr>
      <vt:lpstr>Where were they in Holt Co.?  Townships in Holt Co. 1877</vt:lpstr>
      <vt:lpstr>When was Holt Co. formed?  And from what county?  </vt:lpstr>
      <vt:lpstr>NW Corner Missouri in 1850</vt:lpstr>
      <vt:lpstr>Missouri 1840 </vt:lpstr>
      <vt:lpstr>Missouri 1830 </vt:lpstr>
      <vt:lpstr>Missouri 1820</vt:lpstr>
      <vt:lpstr>In 1850 they were in District 38  of Holt Co. – where is that?</vt:lpstr>
      <vt:lpstr>How populated was Holt Co.? </vt:lpstr>
      <vt:lpstr>Questions based on 1850 Census</vt:lpstr>
      <vt:lpstr>Elijah Harris b. 1810 VA</vt:lpstr>
      <vt:lpstr>John Harris b. 1818 (bp not given)</vt:lpstr>
      <vt:lpstr>Mary Harris </vt:lpstr>
      <vt:lpstr>Possible Harris connections  based on 1850 Census (family#480)</vt:lpstr>
      <vt:lpstr>Where can we find evidence of death?  </vt:lpstr>
      <vt:lpstr>Census Records</vt:lpstr>
      <vt:lpstr>What death records exist 1850-1884?</vt:lpstr>
      <vt:lpstr>Vital Records in Missouri</vt:lpstr>
      <vt:lpstr>MO Death Records online  (from FS Wiki)</vt:lpstr>
      <vt:lpstr>Some earlier records</vt:lpstr>
      <vt:lpstr>Burial Records—if not found online, check for published records.  FHL. </vt:lpstr>
      <vt:lpstr>Use WorldCat to find out nearest owning library </vt:lpstr>
      <vt:lpstr>Notice this was put out by the Holt Co. Missouri Historical Society</vt:lpstr>
      <vt:lpstr>Search FHL Cat for Holt Co.  Probate Records</vt:lpstr>
      <vt:lpstr>Are probate records for Holt Co. available? </vt:lpstr>
      <vt:lpstr>Yes!  Probate Records have been filmed</vt:lpstr>
      <vt:lpstr>Here is the cat record – note these are available online (unindexed) </vt:lpstr>
      <vt:lpstr>Scroll down for listing by item</vt:lpstr>
      <vt:lpstr>Digital version of the film</vt:lpstr>
      <vt:lpstr>Jeptha Harris 1878</vt:lpstr>
      <vt:lpstr>John C. Harris</vt:lpstr>
      <vt:lpstr>Go to top of page to see what the columns mean</vt:lpstr>
      <vt:lpstr>What have we learned</vt:lpstr>
      <vt:lpstr>Family Search as filmed Holt Co. land records; some online</vt:lpstr>
      <vt:lpstr>Index 1841- 1870</vt:lpstr>
      <vt:lpstr>Grantor Index</vt:lpstr>
      <vt:lpstr>Vol. C is not online; will have to get record from courthouse.  </vt:lpstr>
      <vt:lpstr>Grantee Index</vt:lpstr>
      <vt:lpstr>https://glorecords.blm.gov</vt:lpstr>
      <vt:lpstr>PowerPoint Presentation</vt:lpstr>
      <vt:lpstr>PowerPoint Presentation</vt:lpstr>
      <vt:lpstr>PowerPoint Presentation</vt:lpstr>
      <vt:lpstr>Patent Details land in Section 15 of Twp.  60 N 37 W </vt:lpstr>
      <vt:lpstr>John Harris Private Capt. Stevens Co., Tennessee Volunteers War 1812</vt:lpstr>
      <vt:lpstr>Missouri Digital Heritage  Land Record Database</vt:lpstr>
      <vt:lpstr>Original Purchase of Land John &amp; J.P Harris</vt:lpstr>
      <vt:lpstr>PowerPoint Presentation</vt:lpstr>
      <vt:lpstr>Land ownership John &amp; J.P. Harris Twp. 60 Range 37</vt:lpstr>
      <vt:lpstr>Google Atlas Holt Missouri… there are lots of old atlases online</vt:lpstr>
      <vt:lpstr>Twp. 60 N 37 W (1877)</vt:lpstr>
      <vt:lpstr>Section 15 and 20 </vt:lpstr>
      <vt:lpstr>1840 Census</vt:lpstr>
      <vt:lpstr>1830 census Clay Co., Mo.   John Harris – the same?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Harris Liggett</dc:title>
  <dc:creator>Barbara Snow</dc:creator>
  <cp:lastModifiedBy>Barbara Snow</cp:lastModifiedBy>
  <cp:revision>53</cp:revision>
  <cp:lastPrinted>2018-04-02T23:46:14Z</cp:lastPrinted>
  <dcterms:created xsi:type="dcterms:W3CDTF">2018-03-27T10:22:16Z</dcterms:created>
  <dcterms:modified xsi:type="dcterms:W3CDTF">2018-04-09T13:08:02Z</dcterms:modified>
</cp:coreProperties>
</file>